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2"/>
  </p:notesMasterIdLst>
  <p:sldIdLst>
    <p:sldId id="256" r:id="rId2"/>
    <p:sldId id="263" r:id="rId3"/>
    <p:sldId id="257" r:id="rId4"/>
    <p:sldId id="260" r:id="rId5"/>
    <p:sldId id="259" r:id="rId6"/>
    <p:sldId id="261" r:id="rId7"/>
    <p:sldId id="262" r:id="rId8"/>
    <p:sldId id="258" r:id="rId9"/>
    <p:sldId id="265" r:id="rId10"/>
    <p:sldId id="264" r:id="rId11"/>
  </p:sldIdLst>
  <p:sldSz cx="9144000" cy="6858000" type="screen4x3"/>
  <p:notesSz cx="6858000" cy="9144000"/>
  <p:custDataLst>
    <p:tags r:id="rId1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4" autoAdjust="0"/>
    <p:restoredTop sz="94709" autoAdjust="0"/>
  </p:normalViewPr>
  <p:slideViewPr>
    <p:cSldViewPr>
      <p:cViewPr>
        <p:scale>
          <a:sx n="89" d="100"/>
          <a:sy n="89" d="100"/>
        </p:scale>
        <p:origin x="-450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D0D4CA-0B91-4E81-B6AF-FCA164E556E2}" type="datetimeFigureOut">
              <a:rPr lang="en-US" smtClean="0"/>
              <a:pPr/>
              <a:t>12/19/2013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1F9F77-0713-475A-BFE9-66CE10BB276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04843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F9F77-0713-475A-BFE9-66CE10BB276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601428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F9F77-0713-475A-BFE9-66CE10BB276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494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C7991-FAA2-44A2-8C85-A388BC73B71C}" type="datetimeFigureOut">
              <a:rPr lang="en-US" smtClean="0"/>
              <a:pPr/>
              <a:t>12/19/2013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80F4C-889F-43E3-A185-10EA22B60D6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C7991-FAA2-44A2-8C85-A388BC73B71C}" type="datetimeFigureOut">
              <a:rPr lang="en-US" smtClean="0"/>
              <a:pPr/>
              <a:t>12/19/2013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80F4C-889F-43E3-A185-10EA22B60D6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C7991-FAA2-44A2-8C85-A388BC73B71C}" type="datetimeFigureOut">
              <a:rPr lang="en-US" smtClean="0"/>
              <a:pPr/>
              <a:t>12/19/2013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80F4C-889F-43E3-A185-10EA22B60D6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C7991-FAA2-44A2-8C85-A388BC73B71C}" type="datetimeFigureOut">
              <a:rPr lang="en-US" smtClean="0"/>
              <a:pPr/>
              <a:t>12/19/2013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80F4C-889F-43E3-A185-10EA22B60D6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C7991-FAA2-44A2-8C85-A388BC73B71C}" type="datetimeFigureOut">
              <a:rPr lang="en-US" smtClean="0"/>
              <a:pPr/>
              <a:t>12/19/2013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80F4C-889F-43E3-A185-10EA22B60D6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C7991-FAA2-44A2-8C85-A388BC73B71C}" type="datetimeFigureOut">
              <a:rPr lang="en-US" smtClean="0"/>
              <a:pPr/>
              <a:t>12/19/2013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80F4C-889F-43E3-A185-10EA22B60D6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C7991-FAA2-44A2-8C85-A388BC73B71C}" type="datetimeFigureOut">
              <a:rPr lang="en-US" smtClean="0"/>
              <a:pPr/>
              <a:t>12/19/2013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80F4C-889F-43E3-A185-10EA22B60D6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C7991-FAA2-44A2-8C85-A388BC73B71C}" type="datetimeFigureOut">
              <a:rPr lang="en-US" smtClean="0"/>
              <a:pPr/>
              <a:t>12/19/2013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80F4C-889F-43E3-A185-10EA22B60D6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C7991-FAA2-44A2-8C85-A388BC73B71C}" type="datetimeFigureOut">
              <a:rPr lang="en-US" smtClean="0"/>
              <a:pPr/>
              <a:t>12/19/2013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80F4C-889F-43E3-A185-10EA22B60D6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C7991-FAA2-44A2-8C85-A388BC73B71C}" type="datetimeFigureOut">
              <a:rPr lang="en-US" smtClean="0"/>
              <a:pPr/>
              <a:t>12/19/2013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80F4C-889F-43E3-A185-10EA22B60D6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C7991-FAA2-44A2-8C85-A388BC73B71C}" type="datetimeFigureOut">
              <a:rPr lang="en-US" smtClean="0"/>
              <a:pPr/>
              <a:t>12/19/2013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9D80F4C-889F-43E3-A185-10EA22B60D6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F8C7991-FAA2-44A2-8C85-A388BC73B71C}" type="datetimeFigureOut">
              <a:rPr lang="en-US" smtClean="0"/>
              <a:pPr/>
              <a:t>12/19/2013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D80F4C-889F-43E3-A185-10EA22B60D6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uttoafrica.nl/animals/enghyena.html" TargetMode="External"/><Relationship Id="rId2" Type="http://schemas.openxmlformats.org/officeDocument/2006/relationships/hyperlink" Target="http://www.oaklandzoo.org/Spotted_Hyena.php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364756">
            <a:off x="53253" y="1182203"/>
            <a:ext cx="3555315" cy="990600"/>
          </a:xfrm>
        </p:spPr>
        <p:txBody>
          <a:bodyPr>
            <a:noAutofit/>
          </a:bodyPr>
          <a:lstStyle/>
          <a:p>
            <a:pPr algn="ctr"/>
            <a:r>
              <a:rPr lang="en-US" sz="8000" dirty="0" smtClean="0"/>
              <a:t>Hyenas</a:t>
            </a:r>
            <a:endParaRPr lang="en-US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352800"/>
            <a:ext cx="4267200" cy="3172264"/>
          </a:xfrm>
        </p:spPr>
        <p:txBody>
          <a:bodyPr>
            <a:normAutofit/>
          </a:bodyPr>
          <a:lstStyle/>
          <a:p>
            <a:r>
              <a:rPr lang="en-US" sz="9600" dirty="0" smtClean="0"/>
              <a:t>By</a:t>
            </a:r>
            <a:r>
              <a:rPr lang="en-US" sz="6500" dirty="0" smtClean="0"/>
              <a:t>: Robert Homan</a:t>
            </a:r>
            <a:endParaRPr lang="en-US" sz="65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43000"/>
            <a:ext cx="35052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Spotted Hyena; </a:t>
            </a:r>
            <a:r>
              <a:rPr lang="en-US" dirty="0" smtClean="0"/>
              <a:t>Oakland Zoo, web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www.oaklandzoo.org/Spotted_Hyena.php</a:t>
            </a:r>
            <a:r>
              <a:rPr lang="en-US" dirty="0" smtClean="0"/>
              <a:t> </a:t>
            </a:r>
          </a:p>
          <a:p>
            <a:r>
              <a:rPr lang="en-US" dirty="0" smtClean="0"/>
              <a:t>Hyena; Out </a:t>
            </a:r>
            <a:r>
              <a:rPr lang="en-US" dirty="0"/>
              <a:t>of </a:t>
            </a:r>
            <a:r>
              <a:rPr lang="en-US" dirty="0" smtClean="0"/>
              <a:t>Africa, web </a:t>
            </a: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www.outtoafrica.nl/animals/enghyena.html</a:t>
            </a:r>
            <a:r>
              <a:rPr lang="en-US" dirty="0" smtClean="0"/>
              <a:t> </a:t>
            </a:r>
          </a:p>
          <a:p>
            <a:r>
              <a:rPr lang="en-US" dirty="0" smtClean="0"/>
              <a:t>Richardson, Adele. Hyenas, Hunters and Scavengers. 2002. Capstone Press. Print.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9967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u="sng" dirty="0" smtClean="0"/>
              <a:t>Interesting Facts About the Hyena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Hyenas live in groups called clans.</a:t>
            </a:r>
          </a:p>
          <a:p>
            <a:r>
              <a:rPr lang="en-US" dirty="0" smtClean="0"/>
              <a:t> About 80 Hyenas live in a clan.</a:t>
            </a:r>
          </a:p>
          <a:p>
            <a:r>
              <a:rPr lang="en-US" dirty="0" smtClean="0"/>
              <a:t> The Hyena looks like a big dog but is mostly is related to a big cat.</a:t>
            </a:r>
          </a:p>
          <a:p>
            <a:r>
              <a:rPr lang="en-US" dirty="0" smtClean="0"/>
              <a:t>When standing on hind legs the Hyena is 6 feet tall.</a:t>
            </a:r>
          </a:p>
          <a:p>
            <a:pPr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94788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 </a:t>
            </a:r>
            <a:r>
              <a:rPr lang="en-US" u="sng" dirty="0"/>
              <a:t>F</a:t>
            </a:r>
            <a:r>
              <a:rPr lang="en-US" u="sng" dirty="0" smtClean="0"/>
              <a:t>acts About the </a:t>
            </a:r>
            <a:br>
              <a:rPr lang="en-US" u="sng" dirty="0" smtClean="0"/>
            </a:br>
            <a:r>
              <a:rPr lang="en-US" u="sng" dirty="0" smtClean="0"/>
              <a:t>Lifecycle of a Hyena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389120"/>
          </a:xfrm>
        </p:spPr>
        <p:txBody>
          <a:bodyPr/>
          <a:lstStyle/>
          <a:p>
            <a:r>
              <a:rPr lang="en-US" dirty="0" smtClean="0"/>
              <a:t>Hyenas are scavengers.</a:t>
            </a:r>
          </a:p>
          <a:p>
            <a:r>
              <a:rPr lang="en-US" dirty="0" smtClean="0"/>
              <a:t>They mark their territory with a scent from their dung.</a:t>
            </a:r>
          </a:p>
          <a:p>
            <a:r>
              <a:rPr lang="en-US" dirty="0" smtClean="0"/>
              <a:t>Dominance is important because females and males dominate each other for milk. The loser dies because the winner of the battle keeps the milk to themselves.</a:t>
            </a:r>
          </a:p>
          <a:p>
            <a:r>
              <a:rPr lang="en-US" dirty="0" smtClean="0"/>
              <a:t>Young hyenas depend on milk only for the first 8 months of their life. They are not weaned until 12 to 16 months after birth.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u="sng" dirty="0" smtClean="0"/>
              <a:t>Adaptations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 The Hyenas legs help it catch up with its prey.</a:t>
            </a:r>
          </a:p>
          <a:p>
            <a:r>
              <a:rPr lang="en-US" dirty="0" smtClean="0"/>
              <a:t>2. The Hyenas jaw breaks though thick layers on its prey.</a:t>
            </a:r>
          </a:p>
          <a:p>
            <a:r>
              <a:rPr lang="en-US" dirty="0" smtClean="0"/>
              <a:t>3. The Hyenas ears help it hear if one of its natural predators is stalking it.</a:t>
            </a:r>
          </a:p>
          <a:p>
            <a:r>
              <a:rPr lang="en-US" dirty="0" smtClean="0"/>
              <a:t>The Hyenas fur is camouflage, it helps it blend in with the tall, dry grass.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2099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Inherited Traits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1.The Hyena has bigger front legs than back legs. The reason why is because it needs to be faster than its predator when being chased.</a:t>
            </a:r>
          </a:p>
          <a:p>
            <a:r>
              <a:rPr lang="en-US" dirty="0" smtClean="0"/>
              <a:t>2. The spotted hyena has spots , </a:t>
            </a:r>
            <a:r>
              <a:rPr lang="en-US" dirty="0"/>
              <a:t>t</a:t>
            </a:r>
            <a:r>
              <a:rPr lang="en-US" dirty="0" smtClean="0"/>
              <a:t>he spots help it identify one another.</a:t>
            </a:r>
          </a:p>
          <a:p>
            <a:r>
              <a:rPr lang="en-US" dirty="0" smtClean="0"/>
              <a:t> 3. When frightened , the mane on the back of their neck will stand up.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9988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Habitat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Hyenas habitat is the African grass land which is also called a Savanna.</a:t>
            </a:r>
          </a:p>
          <a:p>
            <a:r>
              <a:rPr lang="en-US" dirty="0" smtClean="0"/>
              <a:t>In the African grass land , food is scarce.</a:t>
            </a:r>
          </a:p>
          <a:p>
            <a:r>
              <a:rPr lang="en-US" dirty="0" smtClean="0"/>
              <a:t>It rains a lot in the summer so that many grass eaters have plenty of grass to eat all year long.</a:t>
            </a:r>
          </a:p>
          <a:p>
            <a:r>
              <a:rPr lang="en-US" dirty="0" smtClean="0"/>
              <a:t>There is a lot of tall grass for the hyenas to hide in. They hide here waiting to eat other carnivores’ leftovers.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6376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800" u="sng" dirty="0" smtClean="0"/>
              <a:t>How the Hyena Changes </a:t>
            </a:r>
            <a:br>
              <a:rPr lang="en-US" sz="4800" u="sng" dirty="0" smtClean="0"/>
            </a:br>
            <a:r>
              <a:rPr lang="en-US" sz="4800" u="sng" dirty="0" smtClean="0"/>
              <a:t>the Environment</a:t>
            </a:r>
            <a:endParaRPr lang="en-US" sz="48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Hyena changes its environment because it eats scraps off the dead animals. </a:t>
            </a:r>
          </a:p>
          <a:p>
            <a:r>
              <a:rPr lang="en-US" dirty="0" smtClean="0"/>
              <a:t>The Hyena changes its environment by eating scraps off the African floors.</a:t>
            </a:r>
          </a:p>
          <a:p>
            <a:r>
              <a:rPr lang="en-US" dirty="0" smtClean="0"/>
              <a:t>Hyenas devour every part of their prey. They can eat almost anything because their digestive tracts are very strong. This changes the environment by keeping it clean.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0233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686175"/>
            <a:ext cx="48768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657600"/>
            <a:ext cx="42672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8768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6800" y="0"/>
            <a:ext cx="4267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2635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Area where Hyenas Live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1828800"/>
            <a:ext cx="87630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86600" y="990600"/>
            <a:ext cx="12573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9539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7f43682d98da8b18d77a2b5971355aef658c18f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363</TotalTime>
  <Words>437</Words>
  <Application>Microsoft Office PowerPoint</Application>
  <PresentationFormat>On-screen Show (4:3)</PresentationFormat>
  <Paragraphs>38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Hyenas</vt:lpstr>
      <vt:lpstr>Interesting Facts About the Hyena</vt:lpstr>
      <vt:lpstr> Facts About the  Lifecycle of a Hyena</vt:lpstr>
      <vt:lpstr> Adaptations</vt:lpstr>
      <vt:lpstr>Inherited Traits</vt:lpstr>
      <vt:lpstr>Habitat</vt:lpstr>
      <vt:lpstr>How the Hyena Changes  the Environment</vt:lpstr>
      <vt:lpstr>Slide 8</vt:lpstr>
      <vt:lpstr>  Area where Hyenas Live</vt:lpstr>
      <vt:lpstr>Sources:</vt:lpstr>
    </vt:vector>
  </TitlesOfParts>
  <Company>McKinney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Hyenas</dc:title>
  <dc:creator>s226706</dc:creator>
  <cp:lastModifiedBy>205536</cp:lastModifiedBy>
  <cp:revision>29</cp:revision>
  <dcterms:created xsi:type="dcterms:W3CDTF">2013-12-05T15:43:47Z</dcterms:created>
  <dcterms:modified xsi:type="dcterms:W3CDTF">2013-12-19T15:55:00Z</dcterms:modified>
</cp:coreProperties>
</file>